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672" r:id="rId5"/>
  </p:sldMasterIdLst>
  <p:notesMasterIdLst>
    <p:notesMasterId r:id="rId10"/>
  </p:notesMasterIdLst>
  <p:sldIdLst>
    <p:sldId id="256" r:id="rId6"/>
    <p:sldId id="300" r:id="rId7"/>
    <p:sldId id="306" r:id="rId8"/>
    <p:sldId id="307" r:id="rId9"/>
  </p:sldIdLst>
  <p:sldSz cx="12192000" cy="6858000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D4E142-5995-4C6C-AB02-ED6147DB0294}" v="13" dt="2022-10-12T14:43:37.690"/>
    <p1510:client id="{79F354A8-FEDC-EB69-B8F6-D0B1F2E34D45}" v="46" dt="2022-10-13T10:40:25.906"/>
    <p1510:client id="{8EED4008-0476-47C0-8713-98868546BC06}" v="4" dt="2022-10-12T19:14:29.0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niga, Enrique (PST)" userId="39e83bb2-785e-427c-be0f-38fdce429e23" providerId="ADAL" clId="{8EED4008-0476-47C0-8713-98868546BC06}"/>
    <pc:docChg chg="undo redo custSel modSld sldOrd">
      <pc:chgData name="Zuniga, Enrique (PST)" userId="39e83bb2-785e-427c-be0f-38fdce429e23" providerId="ADAL" clId="{8EED4008-0476-47C0-8713-98868546BC06}" dt="2022-10-12T20:46:02.511" v="195" actId="20577"/>
      <pc:docMkLst>
        <pc:docMk/>
      </pc:docMkLst>
      <pc:sldChg chg="modSp mod ord">
        <pc:chgData name="Zuniga, Enrique (PST)" userId="39e83bb2-785e-427c-be0f-38fdce429e23" providerId="ADAL" clId="{8EED4008-0476-47C0-8713-98868546BC06}" dt="2022-10-12T19:13:21.918" v="27" actId="20577"/>
        <pc:sldMkLst>
          <pc:docMk/>
          <pc:sldMk cId="2751339210" sldId="256"/>
        </pc:sldMkLst>
        <pc:spChg chg="mod">
          <ac:chgData name="Zuniga, Enrique (PST)" userId="39e83bb2-785e-427c-be0f-38fdce429e23" providerId="ADAL" clId="{8EED4008-0476-47C0-8713-98868546BC06}" dt="2022-10-12T19:13:21.918" v="27" actId="20577"/>
          <ac:spMkLst>
            <pc:docMk/>
            <pc:sldMk cId="2751339210" sldId="256"/>
            <ac:spMk id="2" creationId="{A5E0D39B-809D-4F41-99EA-3F7C3610D961}"/>
          </ac:spMkLst>
        </pc:spChg>
      </pc:sldChg>
      <pc:sldChg chg="modSp mod ord">
        <pc:chgData name="Zuniga, Enrique (PST)" userId="39e83bb2-785e-427c-be0f-38fdce429e23" providerId="ADAL" clId="{8EED4008-0476-47C0-8713-98868546BC06}" dt="2022-10-12T20:46:02.511" v="195" actId="20577"/>
        <pc:sldMkLst>
          <pc:docMk/>
          <pc:sldMk cId="1908210143" sldId="300"/>
        </pc:sldMkLst>
        <pc:spChg chg="mod">
          <ac:chgData name="Zuniga, Enrique (PST)" userId="39e83bb2-785e-427c-be0f-38fdce429e23" providerId="ADAL" clId="{8EED4008-0476-47C0-8713-98868546BC06}" dt="2022-10-12T19:14:59.519" v="100" actId="14100"/>
          <ac:spMkLst>
            <pc:docMk/>
            <pc:sldMk cId="1908210143" sldId="300"/>
            <ac:spMk id="7" creationId="{04E73768-0958-48D9-A108-8F280C51C9F9}"/>
          </ac:spMkLst>
        </pc:spChg>
        <pc:graphicFrameChg chg="mod modGraphic">
          <ac:chgData name="Zuniga, Enrique (PST)" userId="39e83bb2-785e-427c-be0f-38fdce429e23" providerId="ADAL" clId="{8EED4008-0476-47C0-8713-98868546BC06}" dt="2022-10-12T20:46:02.511" v="195" actId="20577"/>
          <ac:graphicFrameMkLst>
            <pc:docMk/>
            <pc:sldMk cId="1908210143" sldId="300"/>
            <ac:graphicFrameMk id="6" creationId="{3F993D69-3C5D-45E5-8C85-D18AE47DAC96}"/>
          </ac:graphicFrameMkLst>
        </pc:graphicFrameChg>
      </pc:sldChg>
      <pc:sldChg chg="addSp delSp mod">
        <pc:chgData name="Zuniga, Enrique (PST)" userId="39e83bb2-785e-427c-be0f-38fdce429e23" providerId="ADAL" clId="{8EED4008-0476-47C0-8713-98868546BC06}" dt="2022-10-12T19:11:27.162" v="1" actId="22"/>
        <pc:sldMkLst>
          <pc:docMk/>
          <pc:sldMk cId="335275156" sldId="306"/>
        </pc:sldMkLst>
        <pc:spChg chg="add del">
          <ac:chgData name="Zuniga, Enrique (PST)" userId="39e83bb2-785e-427c-be0f-38fdce429e23" providerId="ADAL" clId="{8EED4008-0476-47C0-8713-98868546BC06}" dt="2022-10-12T19:11:27.162" v="1" actId="22"/>
          <ac:spMkLst>
            <pc:docMk/>
            <pc:sldMk cId="335275156" sldId="306"/>
            <ac:spMk id="7" creationId="{04486D99-0C86-4D6B-A4B0-7B4FEB096A84}"/>
          </ac:spMkLst>
        </pc:spChg>
      </pc:sldChg>
      <pc:sldChg chg="modSp mod">
        <pc:chgData name="Zuniga, Enrique (PST)" userId="39e83bb2-785e-427c-be0f-38fdce429e23" providerId="ADAL" clId="{8EED4008-0476-47C0-8713-98868546BC06}" dt="2022-10-12T20:24:40.789" v="177" actId="6549"/>
        <pc:sldMkLst>
          <pc:docMk/>
          <pc:sldMk cId="2389917217" sldId="307"/>
        </pc:sldMkLst>
        <pc:spChg chg="mod">
          <ac:chgData name="Zuniga, Enrique (PST)" userId="39e83bb2-785e-427c-be0f-38fdce429e23" providerId="ADAL" clId="{8EED4008-0476-47C0-8713-98868546BC06}" dt="2022-10-12T20:24:40.789" v="177" actId="6549"/>
          <ac:spMkLst>
            <pc:docMk/>
            <pc:sldMk cId="2389917217" sldId="307"/>
            <ac:spMk id="3" creationId="{3342BC2A-D2CF-4916-A1D8-B9A6871F8678}"/>
          </ac:spMkLst>
        </pc:spChg>
      </pc:sldChg>
    </pc:docChg>
  </pc:docChgLst>
  <pc:docChgLst>
    <pc:chgData name="Zuniga, Enrique (PST)" userId="39e83bb2-785e-427c-be0f-38fdce429e23" providerId="ADAL" clId="{C2CACC33-3EE2-4EAC-8145-EFEBA380F557}"/>
    <pc:docChg chg="modSld">
      <pc:chgData name="Zuniga, Enrique (PST)" userId="39e83bb2-785e-427c-be0f-38fdce429e23" providerId="ADAL" clId="{C2CACC33-3EE2-4EAC-8145-EFEBA380F557}" dt="2022-10-13T11:56:50.678" v="17" actId="20577"/>
      <pc:docMkLst>
        <pc:docMk/>
      </pc:docMkLst>
      <pc:sldChg chg="modSp mod">
        <pc:chgData name="Zuniga, Enrique (PST)" userId="39e83bb2-785e-427c-be0f-38fdce429e23" providerId="ADAL" clId="{C2CACC33-3EE2-4EAC-8145-EFEBA380F557}" dt="2022-10-13T11:56:50.678" v="17" actId="20577"/>
        <pc:sldMkLst>
          <pc:docMk/>
          <pc:sldMk cId="1908210143" sldId="300"/>
        </pc:sldMkLst>
        <pc:graphicFrameChg chg="modGraphic">
          <ac:chgData name="Zuniga, Enrique (PST)" userId="39e83bb2-785e-427c-be0f-38fdce429e23" providerId="ADAL" clId="{C2CACC33-3EE2-4EAC-8145-EFEBA380F557}" dt="2022-10-13T11:56:50.678" v="17" actId="20577"/>
          <ac:graphicFrameMkLst>
            <pc:docMk/>
            <pc:sldMk cId="1908210143" sldId="300"/>
            <ac:graphicFrameMk id="6" creationId="{3F993D69-3C5D-45E5-8C85-D18AE47DAC96}"/>
          </ac:graphicFrameMkLst>
        </pc:graphicFrameChg>
      </pc:sldChg>
    </pc:docChg>
  </pc:docChgLst>
  <pc:docChgLst>
    <pc:chgData name="Zuniga, Enrique (PST)" userId="S::enrique.zuniga@mass.gov::39e83bb2-785e-427c-be0f-38fdce429e23" providerId="AD" clId="Web-{79F354A8-FEDC-EB69-B8F6-D0B1F2E34D45}"/>
    <pc:docChg chg="modSld">
      <pc:chgData name="Zuniga, Enrique (PST)" userId="S::enrique.zuniga@mass.gov::39e83bb2-785e-427c-be0f-38fdce429e23" providerId="AD" clId="Web-{79F354A8-FEDC-EB69-B8F6-D0B1F2E34D45}" dt="2022-10-13T10:40:25.313" v="24" actId="20577"/>
      <pc:docMkLst>
        <pc:docMk/>
      </pc:docMkLst>
      <pc:sldChg chg="modSp">
        <pc:chgData name="Zuniga, Enrique (PST)" userId="S::enrique.zuniga@mass.gov::39e83bb2-785e-427c-be0f-38fdce429e23" providerId="AD" clId="Web-{79F354A8-FEDC-EB69-B8F6-D0B1F2E34D45}" dt="2022-10-13T10:40:25.313" v="24" actId="20577"/>
        <pc:sldMkLst>
          <pc:docMk/>
          <pc:sldMk cId="1908210143" sldId="300"/>
        </pc:sldMkLst>
        <pc:spChg chg="mod">
          <ac:chgData name="Zuniga, Enrique (PST)" userId="S::enrique.zuniga@mass.gov::39e83bb2-785e-427c-be0f-38fdce429e23" providerId="AD" clId="Web-{79F354A8-FEDC-EB69-B8F6-D0B1F2E34D45}" dt="2022-10-13T10:40:25.313" v="24" actId="20577"/>
          <ac:spMkLst>
            <pc:docMk/>
            <pc:sldMk cId="1908210143" sldId="300"/>
            <ac:spMk id="7" creationId="{04E73768-0958-48D9-A108-8F280C51C9F9}"/>
          </ac:spMkLst>
        </pc:spChg>
        <pc:graphicFrameChg chg="mod modGraphic">
          <ac:chgData name="Zuniga, Enrique (PST)" userId="S::enrique.zuniga@mass.gov::39e83bb2-785e-427c-be0f-38fdce429e23" providerId="AD" clId="Web-{79F354A8-FEDC-EB69-B8F6-D0B1F2E34D45}" dt="2022-10-13T10:39:53.953" v="11"/>
          <ac:graphicFrameMkLst>
            <pc:docMk/>
            <pc:sldMk cId="1908210143" sldId="300"/>
            <ac:graphicFrameMk id="6" creationId="{3F993D69-3C5D-45E5-8C85-D18AE47DAC96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D97DBD6-0D7F-4BE3-97C7-E9CA2BC58C40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056C060C-1684-4581-8E5F-42392FC39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02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5E6DE-2648-44DA-BD7B-EBF777BB8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9CEA15-453D-44B5-9536-04624039FE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65B2F-1211-4A51-97E5-0AC935AC0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69D4B-2827-48CA-85AB-C17962B1E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23784-561B-4E6E-93EE-CCEC3B241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9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FFBBE-3290-4BCF-92CE-D3CFD23CC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8356C-7747-45A9-8907-1FBA596CE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B483A-DB85-4D79-AB37-EA0C75FFE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26F39-0DCC-45F0-9825-CD0650482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A15F4-E69C-4C58-BED6-68644A40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34C2EB-D896-4D38-AC21-A09003E29C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CC822D-4131-4DEE-B823-5E65091F2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57A94-C259-4A9F-924D-886470808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E9AC8-6EE2-4072-9131-553E2A2FF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65D03-432E-42BC-B70C-107FA06AA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58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1F8A-BBAD-4D5E-9218-501F983650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4301F-1870-4229-9B28-D8B76F96A4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48B3F-F5E9-47D8-AA86-3564F9477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7DB6B-6D21-456D-A72A-566D75A54F53}" type="datetime1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30983-958D-4CCA-BAF7-58C54782E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57F60-9D6E-4AD9-942C-1B78A37DB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9B5CE1-F1EE-4F64-A40B-107591050BE4}"/>
              </a:ext>
            </a:extLst>
          </p:cNvPr>
          <p:cNvSpPr/>
          <p:nvPr userDrawn="1"/>
        </p:nvSpPr>
        <p:spPr>
          <a:xfrm>
            <a:off x="0" y="5998208"/>
            <a:ext cx="12192000" cy="9344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76000">
                <a:srgbClr val="244B91"/>
              </a:gs>
              <a:gs pos="52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BED246-343A-474A-B1D8-B5F7860D9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8080" y="365125"/>
            <a:ext cx="893571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6009E-3119-4AE1-8FB5-C79A58DA3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8080" y="1889758"/>
            <a:ext cx="8935719" cy="41084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16EC5-A5B1-485D-BF51-0D69C9AFC1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1031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1232EAF-BC5C-4E8B-AE91-8F7645C878A9}" type="datetime1">
              <a:rPr lang="en-US" smtClean="0"/>
              <a:pPr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01215-7A18-4AD0-8CD8-2ABB07311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1031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F220F-03E8-43C5-AE74-A35CBE180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031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4115F8-3398-40DD-8654-BEF681DD5C7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F2DFEC-FD6E-49A0-9243-7654160898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-14923"/>
            <a:ext cx="2189164" cy="218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796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56125-03A4-4F32-89AA-1EA422A87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D44A0-F470-43E4-A14D-90AA05C28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30CF8-5614-452B-95F0-1E8939705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37D61-1B46-4461-A143-FA476788F102}" type="datetime1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A967C-D78F-461D-AD0E-0A6F8FA0F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7485C-4007-4D82-A4C5-D6C22FFC5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99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930BE-F27F-4128-8C54-369C0BBF4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5B029-BC87-472B-BA36-4C06778319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A5CD76-EEE8-4A8E-B67D-8317F6BA1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B5FB4-2F73-4FF5-881E-F3CCA4504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759A5-AF7C-4E68-96F1-5D83EFA6493E}" type="datetime1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444BF-31D5-4237-B058-0CF1C1549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3A0A01-31BA-4E36-B22B-1581EB851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07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8415A-A221-495E-8948-253603B55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3D96D-A165-423C-A7AE-4123D4676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655483-2B07-4CDC-B6AF-D4324985E5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5A2DA5-5D08-453B-80E9-803E65D96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D7BC3C-F76A-4BC0-8A3B-ABCC049C6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73D63E-2FD5-4C5C-B013-EFB73DC81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1883-253A-454E-921C-B6B57A529743}" type="datetime1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0A92C2-C49E-4A89-BF35-33EBD97EA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912410-1343-4B31-A3C8-8B2B3381A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978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2A0AA-DFB1-44A9-A878-36F70C34D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503449-DFF7-407C-892A-D9530191F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A37-F7A3-42C7-A6BB-30F9DE7D775E}" type="datetime1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14BFDF-2DF4-416C-96CC-218AAC388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248014-FE6C-4D38-8399-6A3D01D2A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241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18C1A2-DE3A-49F7-B61D-0B6BAB1BC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3DDD-A9C1-4C54-9A83-5C327C60CC17}" type="datetime1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957F52-6B9E-46F9-9595-A4D9E0238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95DE61-4952-40A2-A2AB-546E161B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61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B3B48-1602-46A4-836E-479F6B09B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A2917-B0A5-4745-8C04-AABFBBD9F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81F2B3-A16E-4504-82EC-F42BC96B06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0D9043-44A0-45E8-A94D-CAC8A2CE2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E36B-4F94-4ECA-9EB0-061E7C9389CE}" type="datetime1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57BC65-8590-403B-ACAE-F7DABC2B4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44594-954E-4E2D-82CB-81F314841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0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0E2A4-5913-47ED-B187-9A9D8C4D7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34C8-3FC2-45EC-8D13-D552509A0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EBD36-7601-4689-ADEB-5EBAC8ED8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31C9E-65F0-4444-841B-014030A3A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DB01C-B02E-441C-A0B2-4BDF895F4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050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2DB6C-0EDE-499A-99A5-B3704FF1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EE659E-8A5A-41DD-86C9-C67C8EFBBF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52E17B-99D5-4C94-9383-C3169464A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686997-A453-4ECF-8B56-3F41E6DD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B1C7-0BF7-492E-8176-4E36AC595B07}" type="datetime1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CAE93E-1EE9-47BA-B6C3-F3E6367BA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016A13-6B62-4F94-9EF1-B5BA6C9B2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05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16EDA-CC12-4A9C-8741-0FF3EBE39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6AF3A7-BC45-4869-AC88-FE8F2BAF7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787D3-A02D-4C66-8EAE-0BD9DCCA7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A8CE2-DA53-4462-B56F-DF389396CE85}" type="datetime1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68F0B-E8C5-41DE-999B-19764BA84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DC2B4-1AA1-4AEC-9144-86F67464C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2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B9D6D5-A5E0-476F-8A9E-7D718E34E8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B12979-80EF-4BD1-A0FD-1BB0DF9CAB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BEFAD-6D8C-41E4-8E9E-B923EDEB4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CABB5-7999-481D-83C3-CDED681476D9}" type="datetime1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2B8AA-01D2-46E0-8C9E-B05CCE6C5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267F2-A62C-434C-A136-F61042954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0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FDB44-51E5-4838-AE2D-0EAA1D8E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9F4612-DB8C-4342-B940-C9B699486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8898B-8581-416F-9E7E-883FF4A9A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9CFF-12F7-457E-A3B8-2F5E62E14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5F056-9557-45BD-B5BE-EC1FEE59A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4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3723C-546E-4191-9A45-8CDF9FA46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DEE9E-5459-4C86-B61E-1A111F5FE9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2C5D4D-F90A-4BD6-9942-E862BDAE8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985E86-0D10-4C6E-B8DD-1CA861136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EE104-8684-4114-BE7D-D860A37A9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30BD5-7819-44C7-8E4B-BEBAA0E38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1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BE140-7B32-4213-9208-10CEE349A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8912E-75AD-4392-8AF2-EB3361106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7F929A-E7EC-43DB-AA5A-37FEF5D97B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5B671E-3388-4267-8E2D-3A3AFFB9DB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EA40C4-3B61-4A4D-BC5A-38BA8F537F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063F9D-FB1E-4062-9002-4FEDC05F5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409C03-7EC1-43F9-A0FF-8A322028B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5BFA2D-500A-41B1-A472-73B9CE2A9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55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92096-EF45-4ECD-8A7C-97A01614A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CC0B7F-B5D2-4E66-B4CA-2D1A3791C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279E86-C875-457E-816D-876511261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89A70C-E90B-4147-BD86-10241B79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15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A5E463-9295-4BD1-BA61-09EE698B3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F2A5D5-5376-4837-8106-EF7000C3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EECF37-43AF-4468-B25D-B1A556B60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6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AE3D2-A216-4536-BA85-50D1269FD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8A9F1-8692-4C55-B95A-EF8533547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1E2235-4D82-456C-813F-DD64BB151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8A214-1C52-4936-9258-5CBADD872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3558FB-7E8B-486B-BC5A-8046B5461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35FE4-3BD1-4121-B40F-98269F747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679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ACA47-01EE-436B-ACD1-A8819064A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4C5D58-15D6-4496-BB98-420D1051D1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B4C8D3-8C6D-4CC4-843E-9A735B5E2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B552AF-EB8A-40C3-AEEE-9AB463786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25C594-2815-4718-8493-1B893B4C7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88D00-5153-44C2-9278-08C1F41DE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34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05BDD9-F03E-45C3-9D04-9E198F904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996630-6DD6-4DD8-9033-FD94BFC7D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A8C92-E56E-4E18-A25D-77B97C4B7F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DA5E6-46E9-484F-8133-81685BE9E958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90F65-393D-4AA9-A714-C4132A0AC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219C7-7BC3-4842-9AD9-F5DE4BD9D9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2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ABA0CE-DE9D-4B64-8B78-6E2F94015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A665FA-5E7C-44DF-AD21-C4E5E25D2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0D611-941C-44D1-9C00-757A8AC6B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4106C-418C-422A-B103-C11DC5AEEFEF}" type="datetime1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16D7B-1CF7-4F4C-A0AC-90363F74AF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9B26A-C88B-4D42-892E-895E6E6A95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1F45872-B12C-437F-A3AB-18F7E719B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0713" y="876301"/>
            <a:ext cx="6313512" cy="1733336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>
                <a:cs typeface="Calibri"/>
              </a:rPr>
              <a:t>Massachusetts</a:t>
            </a:r>
          </a:p>
          <a:p>
            <a:pPr algn="l"/>
            <a:r>
              <a:rPr lang="en-US" sz="5400" dirty="0">
                <a:cs typeface="Calibri"/>
              </a:rPr>
              <a:t>POST Commission</a:t>
            </a:r>
            <a:endParaRPr lang="en-US" sz="5400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1ABF7BF8-64D1-AD5A-5537-14D186A1BB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3" b="-3"/>
          <a:stretch/>
        </p:blipFill>
        <p:spPr>
          <a:xfrm>
            <a:off x="69723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5E0D39B-809D-4F41-99EA-3F7C3610D961}"/>
              </a:ext>
            </a:extLst>
          </p:cNvPr>
          <p:cNvSpPr txBox="1"/>
          <p:nvPr/>
        </p:nvSpPr>
        <p:spPr>
          <a:xfrm>
            <a:off x="811657" y="5137079"/>
            <a:ext cx="50240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Executive Director Report </a:t>
            </a:r>
          </a:p>
          <a:p>
            <a:r>
              <a:rPr lang="en-US" sz="2800" dirty="0"/>
              <a:t>October 13, 2022</a:t>
            </a:r>
          </a:p>
        </p:txBody>
      </p:sp>
    </p:spTree>
    <p:extLst>
      <p:ext uri="{BB962C8B-B14F-4D97-AF65-F5344CB8AC3E}">
        <p14:creationId xmlns:p14="http://schemas.microsoft.com/office/powerpoint/2010/main" val="2751339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FE9AE-A774-46E2-9D6F-63828E081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Update (A-H)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F993D69-3C5D-45E5-8C85-D18AE47DAC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6566174"/>
              </p:ext>
            </p:extLst>
          </p:nvPr>
        </p:nvGraphicFramePr>
        <p:xfrm>
          <a:off x="2407489" y="1924626"/>
          <a:ext cx="760981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0135">
                  <a:extLst>
                    <a:ext uri="{9D8B030D-6E8A-4147-A177-3AD203B41FA5}">
                      <a16:colId xmlns:a16="http://schemas.microsoft.com/office/drawing/2014/main" val="3678448719"/>
                    </a:ext>
                  </a:extLst>
                </a:gridCol>
                <a:gridCol w="1848337">
                  <a:extLst>
                    <a:ext uri="{9D8B030D-6E8A-4147-A177-3AD203B41FA5}">
                      <a16:colId xmlns:a16="http://schemas.microsoft.com/office/drawing/2014/main" val="2537517727"/>
                    </a:ext>
                  </a:extLst>
                </a:gridCol>
                <a:gridCol w="1881342">
                  <a:extLst>
                    <a:ext uri="{9D8B030D-6E8A-4147-A177-3AD203B41FA5}">
                      <a16:colId xmlns:a16="http://schemas.microsoft.com/office/drawing/2014/main" val="672114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Initial Classification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August 31,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October 12,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462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Certified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7,005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8,134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31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Conditionally Certified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840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603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772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Further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 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162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Not Certified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978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Subtotal Submitted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7,908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8,831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006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Pending Submission / Validation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 886*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  44**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516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8,794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8,875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199752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CDCB8F-8A04-4E8B-A070-D434F1974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E484B6-31CC-4ABE-BAEF-4BFA7B3A5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E73768-0958-48D9-A108-8F280C51C9F9}"/>
              </a:ext>
            </a:extLst>
          </p:cNvPr>
          <p:cNvSpPr txBox="1"/>
          <p:nvPr/>
        </p:nvSpPr>
        <p:spPr>
          <a:xfrm>
            <a:off x="2363054" y="5219272"/>
            <a:ext cx="710638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* Boston PD was department pending submission back in August</a:t>
            </a:r>
          </a:p>
          <a:p>
            <a:r>
              <a:rPr lang="en-US" dirty="0">
                <a:cs typeface="Calibri"/>
              </a:rPr>
              <a:t>** There are 44 officers with a validation error (to be resolved)</a:t>
            </a:r>
          </a:p>
        </p:txBody>
      </p:sp>
    </p:spTree>
    <p:extLst>
      <p:ext uri="{BB962C8B-B14F-4D97-AF65-F5344CB8AC3E}">
        <p14:creationId xmlns:p14="http://schemas.microsoft.com/office/powerpoint/2010/main" val="1908210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776BA-DA46-4359-8ADF-357DA7374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Finance &amp; Administrative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2BC2A-D2CF-4916-A1D8-B9A6871F8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8079" y="1690689"/>
            <a:ext cx="9164321" cy="3960812"/>
          </a:xfrm>
        </p:spPr>
        <p:txBody>
          <a:bodyPr>
            <a:normAutofit/>
          </a:bodyPr>
          <a:lstStyle/>
          <a:p>
            <a:r>
              <a:rPr lang="en-US" dirty="0"/>
              <a:t>FY22: State Officially Closes Books Oct 31</a:t>
            </a:r>
            <a:r>
              <a:rPr lang="en-US" baseline="30000" dirty="0"/>
              <a:t>st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Final Expenditures: $1.99M</a:t>
            </a:r>
          </a:p>
          <a:p>
            <a:pPr lvl="1"/>
            <a:r>
              <a:rPr lang="en-US" dirty="0"/>
              <a:t>Top 3 expenses: Payroll (42%), Legal/Media Services (26%), and IT (24%)</a:t>
            </a:r>
          </a:p>
          <a:p>
            <a:r>
              <a:rPr lang="en-US" dirty="0"/>
              <a:t>FY23: Q1 Activity</a:t>
            </a:r>
          </a:p>
          <a:p>
            <a:pPr lvl="1"/>
            <a:r>
              <a:rPr lang="en-US" dirty="0"/>
              <a:t>Major categories of spending are under budget</a:t>
            </a:r>
          </a:p>
          <a:p>
            <a:pPr lvl="1"/>
            <a:r>
              <a:rPr lang="en-US" dirty="0"/>
              <a:t>Salesforce development expenses will be reflected in Q2</a:t>
            </a:r>
          </a:p>
          <a:p>
            <a:pPr lvl="1"/>
            <a:r>
              <a:rPr lang="en-US" dirty="0"/>
              <a:t>$150K payroll exposure has been solved by delayed onboarding</a:t>
            </a:r>
          </a:p>
          <a:p>
            <a:pPr lvl="1"/>
            <a:r>
              <a:rPr lang="en-US" dirty="0"/>
              <a:t>Still maintaining $500K IT exposure (worst-case scenario)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72C39C-DEE4-461E-A325-FCE37C562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6AFC27-74AF-469B-A4A9-ACDD3806B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5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776BA-DA46-4359-8ADF-357DA7374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Finance &amp; Administrative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2BC2A-D2CF-4916-A1D8-B9A6871F8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8079" y="1690689"/>
            <a:ext cx="9164321" cy="3960812"/>
          </a:xfrm>
        </p:spPr>
        <p:txBody>
          <a:bodyPr>
            <a:normAutofit/>
          </a:bodyPr>
          <a:lstStyle/>
          <a:p>
            <a:r>
              <a:rPr lang="en-US" dirty="0"/>
              <a:t>Annual Report Update</a:t>
            </a:r>
          </a:p>
          <a:p>
            <a:pPr lvl="1"/>
            <a:r>
              <a:rPr lang="en-US" dirty="0"/>
              <a:t>Assembly of 1</a:t>
            </a:r>
            <a:r>
              <a:rPr lang="en-US" baseline="30000" dirty="0"/>
              <a:t>st</a:t>
            </a:r>
            <a:r>
              <a:rPr lang="en-US" dirty="0"/>
              <a:t> draft expected end of week</a:t>
            </a:r>
          </a:p>
          <a:p>
            <a:pPr lvl="1"/>
            <a:r>
              <a:rPr lang="en-US" dirty="0"/>
              <a:t>Revised drafts and edits expected through end of October</a:t>
            </a:r>
          </a:p>
          <a:p>
            <a:pPr lvl="1"/>
            <a:r>
              <a:rPr lang="en-US" dirty="0"/>
              <a:t>Presentation to Commission expected for November meeting</a:t>
            </a:r>
          </a:p>
          <a:p>
            <a:pPr lvl="1"/>
            <a:r>
              <a:rPr lang="en-US" dirty="0"/>
              <a:t>Covers all activity throughout FY22</a:t>
            </a:r>
          </a:p>
          <a:p>
            <a:r>
              <a:rPr lang="en-US" dirty="0"/>
              <a:t>FY24 Budget Development</a:t>
            </a:r>
          </a:p>
          <a:p>
            <a:pPr lvl="1"/>
            <a:r>
              <a:rPr lang="en-US" dirty="0"/>
              <a:t>F&amp;A concluding division head meetings this week</a:t>
            </a:r>
          </a:p>
          <a:p>
            <a:pPr lvl="1"/>
            <a:r>
              <a:rPr lang="en-US" dirty="0"/>
              <a:t>Next Step: Making comparisons with similar agencies/POSTs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72C39C-DEE4-461E-A325-FCE37C562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6AFC27-74AF-469B-A4A9-ACDD3806B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1721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2c6b6e-b2ea-4611-9a92-98190716b015" xsi:nil="true"/>
    <lcf76f155ced4ddcb4097134ff3c332f xmlns="42e21ee1-8e13-46c6-b775-69c4c9f561ff">
      <Terms xmlns="http://schemas.microsoft.com/office/infopath/2007/PartnerControls"/>
    </lcf76f155ced4ddcb4097134ff3c332f>
    <DOB xmlns="42e21ee1-8e13-46c6-b775-69c4c9f561ff" xsi:nil="true"/>
    <EXPIRE xmlns="42e21ee1-8e13-46c6-b775-69c4c9f561ff" xsi:nil="true"/>
    <CERTNUM xmlns="42e21ee1-8e13-46c6-b775-69c4c9f561ff" xsi:nil="true"/>
    <Lastname xmlns="42e21ee1-8e13-46c6-b775-69c4c9f561ff" xsi:nil="true"/>
    <Firstname xmlns="42e21ee1-8e13-46c6-b775-69c4c9f561ff" xsi:nil="true"/>
    <SharedWithUsers xmlns="2a2c6b6e-b2ea-4611-9a92-98190716b015">
      <UserInfo>
        <DisplayName>Zuniga, Enrique (PST)</DisplayName>
        <AccountId>11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F26D5A5E6A7B48969CC172B6C19D03" ma:contentTypeVersion="16" ma:contentTypeDescription="Create a new document." ma:contentTypeScope="" ma:versionID="0e19bf8023aa7396e331bf52b27dce4a">
  <xsd:schema xmlns:xsd="http://www.w3.org/2001/XMLSchema" xmlns:xs="http://www.w3.org/2001/XMLSchema" xmlns:p="http://schemas.microsoft.com/office/2006/metadata/properties" xmlns:ns2="42e21ee1-8e13-46c6-b775-69c4c9f561ff" xmlns:ns3="2a2c6b6e-b2ea-4611-9a92-98190716b015" targetNamespace="http://schemas.microsoft.com/office/2006/metadata/properties" ma:root="true" ma:fieldsID="797ef889e1a2e897d6dca20b989366bd" ns2:_="" ns3:_="">
    <xsd:import namespace="42e21ee1-8e13-46c6-b775-69c4c9f561ff"/>
    <xsd:import namespace="2a2c6b6e-b2ea-4611-9a92-98190716b0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astname" minOccurs="0"/>
                <xsd:element ref="ns2:Firstname" minOccurs="0"/>
                <xsd:element ref="ns2:DOB" minOccurs="0"/>
                <xsd:element ref="ns2:CERTNUM" minOccurs="0"/>
                <xsd:element ref="ns2:EXPIR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e21ee1-8e13-46c6-b775-69c4c9f561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astname" ma:index="12" nillable="true" ma:displayName="Lastname" ma:format="Dropdown" ma:internalName="Lastname">
      <xsd:simpleType>
        <xsd:restriction base="dms:Text">
          <xsd:maxLength value="255"/>
        </xsd:restriction>
      </xsd:simpleType>
    </xsd:element>
    <xsd:element name="Firstname" ma:index="13" nillable="true" ma:displayName="Firstname" ma:format="Dropdown" ma:internalName="Firstname">
      <xsd:simpleType>
        <xsd:restriction base="dms:Text">
          <xsd:maxLength value="255"/>
        </xsd:restriction>
      </xsd:simpleType>
    </xsd:element>
    <xsd:element name="DOB" ma:index="14" nillable="true" ma:displayName="DOB" ma:format="DateOnly" ma:internalName="DOB">
      <xsd:simpleType>
        <xsd:restriction base="dms:DateTime"/>
      </xsd:simpleType>
    </xsd:element>
    <xsd:element name="CERTNUM" ma:index="15" nillable="true" ma:displayName="CERT NUM" ma:format="Dropdown" ma:internalName="CERTNUM">
      <xsd:simpleType>
        <xsd:restriction base="dms:Text">
          <xsd:maxLength value="255"/>
        </xsd:restriction>
      </xsd:simpleType>
    </xsd:element>
    <xsd:element name="EXPIRE" ma:index="16" nillable="true" ma:displayName="ISSUED" ma:format="DateOnly" ma:internalName="EXPIRE">
      <xsd:simpleType>
        <xsd:restriction base="dms:DateTime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3" nillable="true" ma:displayName="MediaServiceDateTaken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2c6b6e-b2ea-4611-9a92-98190716b01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4f23721-9877-44a4-af10-bff3aab4ebbd}" ma:internalName="TaxCatchAll" ma:showField="CatchAllData" ma:web="2a2c6b6e-b2ea-4611-9a92-98190716b0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6BD938-8DB5-40A7-9940-AA60B30F2FD3}">
  <ds:schemaRefs>
    <ds:schemaRef ds:uri="http://purl.org/dc/terms/"/>
    <ds:schemaRef ds:uri="http://www.w3.org/XML/1998/namespace"/>
    <ds:schemaRef ds:uri="http://schemas.microsoft.com/office/2006/documentManagement/types"/>
    <ds:schemaRef ds:uri="42e21ee1-8e13-46c6-b775-69c4c9f561ff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2a2c6b6e-b2ea-4611-9a92-98190716b015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6F4157F-06A0-4DFB-AC3F-EC57CD221F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e21ee1-8e13-46c6-b775-69c4c9f561ff"/>
    <ds:schemaRef ds:uri="2a2c6b6e-b2ea-4611-9a92-98190716b0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5DB514-0369-424B-84FF-1907EE8318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231</Words>
  <Application>Microsoft Office PowerPoint</Application>
  <PresentationFormat>Widescreen</PresentationFormat>
  <Paragraphs>56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Office Theme</vt:lpstr>
      <vt:lpstr>PowerPoint Presentation</vt:lpstr>
      <vt:lpstr>Certification Update (A-H)</vt:lpstr>
      <vt:lpstr>Finance &amp; Administrative Update</vt:lpstr>
      <vt:lpstr>Finance &amp; Administrative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Jamie Ennis</dc:creator>
  <cp:lastModifiedBy>Zuniga, Enrique (PST)</cp:lastModifiedBy>
  <cp:revision>12</cp:revision>
  <cp:lastPrinted>2022-06-29T22:22:21Z</cp:lastPrinted>
  <dcterms:created xsi:type="dcterms:W3CDTF">2022-03-11T21:15:50Z</dcterms:created>
  <dcterms:modified xsi:type="dcterms:W3CDTF">2022-10-13T11:56:57Z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0x01010026F26D5A5E6A7B48969CC172B6C19D03</vt:lpwstr>
  </property>
  <property fmtid="{D5CDD505-2E9C-101B-9397-08002B2CF9AE}" pid="3" name="MediaServiceImageTags">
    <vt:lpwstr/>
  </property>
</Properties>
</file>